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7" r:id="rId6"/>
    <p:sldId id="278" r:id="rId7"/>
    <p:sldId id="280" r:id="rId8"/>
    <p:sldId id="281" r:id="rId9"/>
    <p:sldId id="279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>
        <p:scale>
          <a:sx n="50" d="100"/>
          <a:sy n="50" d="100"/>
        </p:scale>
        <p:origin x="571" y="7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934725"/>
            <a:ext cx="5143500" cy="503167"/>
          </a:xfrm>
        </p:spPr>
        <p:txBody>
          <a:bodyPr/>
          <a:lstStyle/>
          <a:p>
            <a:r>
              <a:rPr lang="en-US" sz="3600" dirty="0"/>
              <a:t>S &amp; 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343650" y="4143022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963511"/>
            <a:ext cx="5143500" cy="2090808"/>
          </a:xfrm>
        </p:spPr>
        <p:txBody>
          <a:bodyPr/>
          <a:lstStyle/>
          <a:p>
            <a:r>
              <a:rPr lang="en-US" dirty="0"/>
              <a:t>Barcelona</a:t>
            </a:r>
            <a:br>
              <a:rPr lang="en-US" dirty="0"/>
            </a:br>
            <a:r>
              <a:rPr lang="en-US" dirty="0"/>
              <a:t>Road traffic accidents:</a:t>
            </a:r>
            <a:br>
              <a:rPr lang="en-US" dirty="0"/>
            </a:br>
            <a:r>
              <a:rPr lang="en-US" dirty="0"/>
              <a:t>what happens in august</a:t>
            </a:r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 a suitable data source</a:t>
            </a:r>
          </a:p>
          <a:p>
            <a:r>
              <a:rPr lang="en-AU" dirty="0"/>
              <a:t>Understand it’s contents</a:t>
            </a:r>
          </a:p>
          <a:p>
            <a:r>
              <a:rPr lang="en-AU" dirty="0"/>
              <a:t>Create and populate tables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‘It’s a long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algun</a:t>
            </a:r>
            <a:r>
              <a:rPr lang="en-AU" dirty="0"/>
              <a:t>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5906347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Day of the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Unanswered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Day of the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78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Insert text here</a:t>
            </a:r>
          </a:p>
          <a:p>
            <a:r>
              <a:rPr lang="en-AU" dirty="0"/>
              <a:t>Insert text here</a:t>
            </a:r>
          </a:p>
          <a:p>
            <a:r>
              <a:rPr lang="en-AU" dirty="0"/>
              <a:t>Insert text here</a:t>
            </a:r>
          </a:p>
          <a:p>
            <a:r>
              <a:rPr lang="en-AU" dirty="0"/>
              <a:t>Insert text here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3805238"/>
            <a:ext cx="43815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421</Words>
  <Application>Microsoft Office PowerPoint</Application>
  <PresentationFormat>Widescreen</PresentationFormat>
  <Paragraphs>64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Office Theme</vt:lpstr>
      <vt:lpstr>Barcelona Road traffic accidents: what happens in august</vt:lpstr>
      <vt:lpstr>Project goals</vt:lpstr>
      <vt:lpstr>Data source</vt:lpstr>
      <vt:lpstr>Findings</vt:lpstr>
      <vt:lpstr>Unanswered questions</vt:lpstr>
      <vt:lpstr>Learning &amp; Further research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2019-10-31T06:28:04Z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